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7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346DC-08CD-AA49-9DEC-CAE73751F666}" type="datetimeFigureOut">
              <a:rPr lang="en-US" smtClean="0"/>
              <a:t>9/1/12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22C78-ADB2-C74D-8786-EF3587E7D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162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346DC-08CD-AA49-9DEC-CAE73751F666}" type="datetimeFigureOut">
              <a:rPr lang="en-US" smtClean="0"/>
              <a:t>9/1/12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22C78-ADB2-C74D-8786-EF3587E7D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857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346DC-08CD-AA49-9DEC-CAE73751F666}" type="datetimeFigureOut">
              <a:rPr lang="en-US" smtClean="0"/>
              <a:t>9/1/12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22C78-ADB2-C74D-8786-EF3587E7D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380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346DC-08CD-AA49-9DEC-CAE73751F666}" type="datetimeFigureOut">
              <a:rPr lang="en-US" smtClean="0"/>
              <a:t>9/1/12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22C78-ADB2-C74D-8786-EF3587E7D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473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346DC-08CD-AA49-9DEC-CAE73751F666}" type="datetimeFigureOut">
              <a:rPr lang="en-US" smtClean="0"/>
              <a:t>9/1/12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22C78-ADB2-C74D-8786-EF3587E7D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686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346DC-08CD-AA49-9DEC-CAE73751F666}" type="datetimeFigureOut">
              <a:rPr lang="en-US" smtClean="0"/>
              <a:t>9/1/12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22C78-ADB2-C74D-8786-EF3587E7D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156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346DC-08CD-AA49-9DEC-CAE73751F666}" type="datetimeFigureOut">
              <a:rPr lang="en-US" smtClean="0"/>
              <a:t>9/1/12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22C78-ADB2-C74D-8786-EF3587E7D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476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346DC-08CD-AA49-9DEC-CAE73751F666}" type="datetimeFigureOut">
              <a:rPr lang="en-US" smtClean="0"/>
              <a:t>9/1/12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22C78-ADB2-C74D-8786-EF3587E7D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03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346DC-08CD-AA49-9DEC-CAE73751F666}" type="datetimeFigureOut">
              <a:rPr lang="en-US" smtClean="0"/>
              <a:t>9/1/12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22C78-ADB2-C74D-8786-EF3587E7D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051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346DC-08CD-AA49-9DEC-CAE73751F666}" type="datetimeFigureOut">
              <a:rPr lang="en-US" smtClean="0"/>
              <a:t>9/1/12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22C78-ADB2-C74D-8786-EF3587E7D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89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346DC-08CD-AA49-9DEC-CAE73751F666}" type="datetimeFigureOut">
              <a:rPr lang="en-US" smtClean="0"/>
              <a:t>9/1/12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22C78-ADB2-C74D-8786-EF3587E7D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638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346DC-08CD-AA49-9DEC-CAE73751F666}" type="datetimeFigureOut">
              <a:rPr lang="en-US" smtClean="0"/>
              <a:t>9/1/12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22C78-ADB2-C74D-8786-EF3587E7D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461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709729" y="209096"/>
            <a:ext cx="44023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/>
              <a:t>Una</a:t>
            </a:r>
            <a:r>
              <a:rPr lang="en-US" sz="2800" dirty="0" smtClean="0"/>
              <a:t> </a:t>
            </a:r>
            <a:r>
              <a:rPr lang="en-US" sz="2800" dirty="0" err="1" smtClean="0"/>
              <a:t>actividad</a:t>
            </a:r>
            <a:r>
              <a:rPr lang="en-US" sz="2800" dirty="0" smtClean="0"/>
              <a:t> en la </a:t>
            </a:r>
            <a:r>
              <a:rPr lang="en-US" sz="2800" dirty="0" err="1" smtClean="0"/>
              <a:t>clase</a:t>
            </a:r>
            <a:r>
              <a:rPr lang="en-US" sz="2800" dirty="0" smtClean="0"/>
              <a:t> </a:t>
            </a:r>
            <a:r>
              <a:rPr lang="en-US" sz="2800" dirty="0" err="1" smtClean="0"/>
              <a:t>que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9727" y="732317"/>
            <a:ext cx="2504015" cy="85136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472624" y="863709"/>
            <a:ext cx="7516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/>
              <a:t>es</a:t>
            </a:r>
            <a:r>
              <a:rPr lang="en-US" sz="2800" dirty="0" smtClean="0"/>
              <a:t>…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408751" y="4679657"/>
            <a:ext cx="29301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Me </a:t>
            </a:r>
            <a:r>
              <a:rPr lang="en-US" sz="2800" dirty="0" err="1" smtClean="0"/>
              <a:t>gusta</a:t>
            </a:r>
            <a:r>
              <a:rPr lang="en-US" sz="2800" dirty="0" smtClean="0"/>
              <a:t> </a:t>
            </a:r>
            <a:r>
              <a:rPr lang="en-US" sz="2800" dirty="0" err="1" smtClean="0"/>
              <a:t>porque</a:t>
            </a:r>
            <a:r>
              <a:rPr lang="en-US" sz="2800" dirty="0" smtClean="0"/>
              <a:t>…</a:t>
            </a:r>
            <a:endParaRPr lang="en-US" sz="2800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5428322"/>
              </p:ext>
            </p:extLst>
          </p:nvPr>
        </p:nvGraphicFramePr>
        <p:xfrm>
          <a:off x="116787" y="73927"/>
          <a:ext cx="8645659" cy="6247550"/>
        </p:xfrm>
        <a:graphic>
          <a:graphicData uri="http://schemas.openxmlformats.org/drawingml/2006/table">
            <a:tbl>
              <a:tblPr/>
              <a:tblGrid>
                <a:gridCol w="8645659"/>
              </a:tblGrid>
              <a:tr h="6247550">
                <a:tc>
                  <a:txBody>
                    <a:bodyPr/>
                    <a:lstStyle/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endParaRPr lang="en-US" sz="1800" dirty="0" smtClean="0"/>
                    </a:p>
                    <a:p>
                      <a:endParaRPr lang="en-US" sz="1800" dirty="0"/>
                    </a:p>
                  </a:txBody>
                  <a:tcPr>
                    <a:lnL w="38100" cmpd="sng">
                      <a:solidFill>
                        <a:scrgbClr r="0" g="0" b="0"/>
                      </a:solidFill>
                      <a:prstDash val="solid"/>
                    </a:lnL>
                    <a:lnR w="38100" cmpd="sng">
                      <a:solidFill>
                        <a:scrgbClr r="0" g="0" b="0"/>
                      </a:solidFill>
                      <a:prstDash val="solid"/>
                    </a:lnR>
                    <a:lnT w="38100" cmpd="sng">
                      <a:solidFill>
                        <a:scrgbClr r="0" g="0" b="0"/>
                      </a:solidFill>
                      <a:prstDash val="solid"/>
                    </a:lnT>
                    <a:lnB w="38100" cmpd="sng">
                      <a:solidFill>
                        <a:scrgbClr r="0" g="0" b="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367" y="209097"/>
            <a:ext cx="3340759" cy="2626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283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12</Words>
  <Application>Microsoft Macintosh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phillips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Yasmine Allen</dc:creator>
  <cp:lastModifiedBy>Yasmine Allen</cp:lastModifiedBy>
  <cp:revision>3</cp:revision>
  <cp:lastPrinted>2012-09-01T20:17:12Z</cp:lastPrinted>
  <dcterms:created xsi:type="dcterms:W3CDTF">2012-09-01T19:50:29Z</dcterms:created>
  <dcterms:modified xsi:type="dcterms:W3CDTF">2012-09-01T20:33:18Z</dcterms:modified>
</cp:coreProperties>
</file>